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71" r:id="rId3"/>
    <p:sldId id="257" r:id="rId4"/>
    <p:sldId id="262" r:id="rId5"/>
    <p:sldId id="263" r:id="rId6"/>
    <p:sldId id="270" r:id="rId7"/>
    <p:sldId id="258" r:id="rId8"/>
    <p:sldId id="264" r:id="rId9"/>
    <p:sldId id="265" r:id="rId10"/>
    <p:sldId id="266" r:id="rId11"/>
    <p:sldId id="267" r:id="rId12"/>
    <p:sldId id="259" r:id="rId13"/>
    <p:sldId id="268" r:id="rId14"/>
    <p:sldId id="269" r:id="rId15"/>
    <p:sldId id="260" r:id="rId16"/>
    <p:sldId id="26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2449"/>
    <a:srgbClr val="05112A"/>
    <a:srgbClr val="F4F7FB"/>
    <a:srgbClr val="0006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A92D4C-1419-AA27-6732-6E74EAF17B0C}" v="2" dt="2026-01-22T20:59:30.555"/>
    <p1510:client id="{D9A31D47-676D-4655-8ABC-E1BD37F3BF64}" v="28" dt="2026-01-22T16:45:30.1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582" y="-5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441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Adamson" userId="S::hadamson@nagios.com::09fd4415-bbe2-4dc3-8b30-ba5f13465180" providerId="AD" clId="Web-{57A92D4C-1419-AA27-6732-6E74EAF17B0C}"/>
    <pc:docChg chg="delSld">
      <pc:chgData name="Hannah Adamson" userId="S::hadamson@nagios.com::09fd4415-bbe2-4dc3-8b30-ba5f13465180" providerId="AD" clId="Web-{57A92D4C-1419-AA27-6732-6E74EAF17B0C}" dt="2026-01-22T20:59:30.555" v="0"/>
      <pc:docMkLst>
        <pc:docMk/>
      </pc:docMkLst>
      <pc:sldChg chg="del">
        <pc:chgData name="Hannah Adamson" userId="S::hadamson@nagios.com::09fd4415-bbe2-4dc3-8b30-ba5f13465180" providerId="AD" clId="Web-{57A92D4C-1419-AA27-6732-6E74EAF17B0C}" dt="2026-01-22T20:59:30.555" v="0"/>
        <pc:sldMkLst>
          <pc:docMk/>
          <pc:sldMk cId="4130218576" sldId="257"/>
        </pc:sldMkLst>
      </pc:sldChg>
    </pc:docChg>
  </pc:docChgLst>
  <pc:docChgLst>
    <pc:chgData name="Hannah Adamson" userId="09fd4415-bbe2-4dc3-8b30-ba5f13465180" providerId="ADAL" clId="{7ACDCBC2-F85C-4961-B684-E3148997EF1C}"/>
    <pc:docChg chg="custSel modSld modMainMaster">
      <pc:chgData name="Hannah Adamson" userId="09fd4415-bbe2-4dc3-8b30-ba5f13465180" providerId="ADAL" clId="{7ACDCBC2-F85C-4961-B684-E3148997EF1C}" dt="2026-01-22T16:45:30.151" v="35"/>
      <pc:docMkLst>
        <pc:docMk/>
      </pc:docMkLst>
      <pc:sldMasterChg chg="addSldLayout modSldLayout">
        <pc:chgData name="Hannah Adamson" userId="09fd4415-bbe2-4dc3-8b30-ba5f13465180" providerId="ADAL" clId="{7ACDCBC2-F85C-4961-B684-E3148997EF1C}" dt="2026-01-22T16:45:30.151" v="35"/>
        <pc:sldMasterMkLst>
          <pc:docMk/>
          <pc:sldMasterMk cId="2011595462" sldId="2147483908"/>
        </pc:sldMasterMkLst>
        <pc:sldLayoutChg chg="addSp delSp modSp mod setBg">
          <pc:chgData name="Hannah Adamson" userId="09fd4415-bbe2-4dc3-8b30-ba5f13465180" providerId="ADAL" clId="{7ACDCBC2-F85C-4961-B684-E3148997EF1C}" dt="2026-01-22T16:40:36.754" v="7"/>
          <pc:sldLayoutMkLst>
            <pc:docMk/>
            <pc:sldMasterMk cId="2011595462" sldId="2147483908"/>
            <pc:sldLayoutMk cId="3127563028" sldId="2147483920"/>
          </pc:sldLayoutMkLst>
          <pc:picChg chg="add del mod">
            <ac:chgData name="Hannah Adamson" userId="09fd4415-bbe2-4dc3-8b30-ba5f13465180" providerId="ADAL" clId="{7ACDCBC2-F85C-4961-B684-E3148997EF1C}" dt="2026-01-22T16:40:03.661" v="2" actId="478"/>
            <ac:picMkLst>
              <pc:docMk/>
              <pc:sldMasterMk cId="2011595462" sldId="2147483908"/>
              <pc:sldLayoutMk cId="3127563028" sldId="2147483920"/>
              <ac:picMk id="5" creationId="{856EBA69-3498-F9BC-08A0-8565088B86DC}"/>
            </ac:picMkLst>
          </pc:picChg>
        </pc:sldLayoutChg>
        <pc:sldLayoutChg chg="add mod modTransition setBg">
          <pc:chgData name="Hannah Adamson" userId="09fd4415-bbe2-4dc3-8b30-ba5f13465180" providerId="ADAL" clId="{7ACDCBC2-F85C-4961-B684-E3148997EF1C}" dt="2026-01-22T16:43:47.607" v="17"/>
          <pc:sldLayoutMkLst>
            <pc:docMk/>
            <pc:sldMasterMk cId="2011595462" sldId="2147483908"/>
            <pc:sldLayoutMk cId="2460739655" sldId="2147483921"/>
          </pc:sldLayoutMkLst>
        </pc:sldLayoutChg>
        <pc:sldLayoutChg chg="add mod modTransition setBg">
          <pc:chgData name="Hannah Adamson" userId="09fd4415-bbe2-4dc3-8b30-ba5f13465180" providerId="ADAL" clId="{7ACDCBC2-F85C-4961-B684-E3148997EF1C}" dt="2026-01-22T16:44:09.353" v="20"/>
          <pc:sldLayoutMkLst>
            <pc:docMk/>
            <pc:sldMasterMk cId="2011595462" sldId="2147483908"/>
            <pc:sldLayoutMk cId="99050256" sldId="2147483922"/>
          </pc:sldLayoutMkLst>
        </pc:sldLayoutChg>
        <pc:sldLayoutChg chg="add mod modTransition setBg">
          <pc:chgData name="Hannah Adamson" userId="09fd4415-bbe2-4dc3-8b30-ba5f13465180" providerId="ADAL" clId="{7ACDCBC2-F85C-4961-B684-E3148997EF1C}" dt="2026-01-22T16:44:29.427" v="26"/>
          <pc:sldLayoutMkLst>
            <pc:docMk/>
            <pc:sldMasterMk cId="2011595462" sldId="2147483908"/>
            <pc:sldLayoutMk cId="4207375971" sldId="2147483923"/>
          </pc:sldLayoutMkLst>
        </pc:sldLayoutChg>
        <pc:sldLayoutChg chg="add mod modTransition setBg">
          <pc:chgData name="Hannah Adamson" userId="09fd4415-bbe2-4dc3-8b30-ba5f13465180" providerId="ADAL" clId="{7ACDCBC2-F85C-4961-B684-E3148997EF1C}" dt="2026-01-22T16:44:48.345" v="29"/>
          <pc:sldLayoutMkLst>
            <pc:docMk/>
            <pc:sldMasterMk cId="2011595462" sldId="2147483908"/>
            <pc:sldLayoutMk cId="1657004264" sldId="2147483924"/>
          </pc:sldLayoutMkLst>
        </pc:sldLayoutChg>
        <pc:sldLayoutChg chg="add mod modTransition setBg">
          <pc:chgData name="Hannah Adamson" userId="09fd4415-bbe2-4dc3-8b30-ba5f13465180" providerId="ADAL" clId="{7ACDCBC2-F85C-4961-B684-E3148997EF1C}" dt="2026-01-22T16:45:06.084" v="32"/>
          <pc:sldLayoutMkLst>
            <pc:docMk/>
            <pc:sldMasterMk cId="2011595462" sldId="2147483908"/>
            <pc:sldLayoutMk cId="4275803274" sldId="2147483925"/>
          </pc:sldLayoutMkLst>
        </pc:sldLayoutChg>
        <pc:sldLayoutChg chg="add mod modTransition setBg">
          <pc:chgData name="Hannah Adamson" userId="09fd4415-bbe2-4dc3-8b30-ba5f13465180" providerId="ADAL" clId="{7ACDCBC2-F85C-4961-B684-E3148997EF1C}" dt="2026-01-22T16:45:30.151" v="35"/>
          <pc:sldLayoutMkLst>
            <pc:docMk/>
            <pc:sldMasterMk cId="2011595462" sldId="2147483908"/>
            <pc:sldLayoutMk cId="732830430" sldId="2147483926"/>
          </pc:sldLayoutMkLst>
        </pc:sldLayoutChg>
        <pc:sldLayoutChg chg="add mod modTransition">
          <pc:chgData name="Hannah Adamson" userId="09fd4415-bbe2-4dc3-8b30-ba5f13465180" providerId="ADAL" clId="{7ACDCBC2-F85C-4961-B684-E3148997EF1C}" dt="2026-01-22T16:42:46.757" v="14" actId="2890"/>
          <pc:sldLayoutMkLst>
            <pc:docMk/>
            <pc:sldMasterMk cId="2011595462" sldId="2147483908"/>
            <pc:sldLayoutMk cId="2950087678" sldId="2147483927"/>
          </pc:sldLayoutMkLst>
        </pc:sldLayoutChg>
      </pc:sldMasterChg>
    </pc:docChg>
  </pc:docChgLst>
  <pc:docChgLst>
    <pc:chgData clId="Web-{57A92D4C-1419-AA27-6732-6E74EAF17B0C}"/>
    <pc:docChg chg="addSld">
      <pc:chgData name="" userId="" providerId="" clId="Web-{57A92D4C-1419-AA27-6732-6E74EAF17B0C}" dt="2026-01-22T20:59:27.601" v="0"/>
      <pc:docMkLst>
        <pc:docMk/>
      </pc:docMkLst>
      <pc:sldChg chg="new">
        <pc:chgData name="" userId="" providerId="" clId="Web-{57A92D4C-1419-AA27-6732-6E74EAF17B0C}" dt="2026-01-22T20:59:27.601" v="0"/>
        <pc:sldMkLst>
          <pc:docMk/>
          <pc:sldMk cId="4130218576" sldId="25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8AA4BA29-4A72-019D-293C-9D3ED2857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3E71038-8154-ACE4-8CF8-A1E1D67232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3DFCE-B136-436B-A519-BEBCB7D6632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3B23A6C-2391-12FF-68E8-818C2D54A35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B5AA810-2ED0-DE2A-4BCC-9A62D586ED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4468D-2A99-4407-A7D3-265F5AEC9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859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8B385-1834-264A-8306-6A46C531B9F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35F84-76FA-0C40-883C-2E67387AC0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984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map of the world&#10;&#10;AI-generated content may be incorrect.">
            <a:extLst>
              <a:ext uri="{FF2B5EF4-FFF2-40B4-BE49-F238E27FC236}">
                <a16:creationId xmlns="" xmlns:a16="http://schemas.microsoft.com/office/drawing/2014/main" id="{6C5A7A89-3AB7-4493-95F3-5443C49D90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" r="-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7DC279C-5860-87B3-1D38-48712D18E8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4551" y="5735636"/>
            <a:ext cx="10502899" cy="354013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Name | Company | Contact Info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86C0294-0176-2824-48F4-31FC97CCD2BE}"/>
              </a:ext>
            </a:extLst>
          </p:cNvPr>
          <p:cNvSpPr txBox="1"/>
          <p:nvPr userDrawn="1"/>
        </p:nvSpPr>
        <p:spPr>
          <a:xfrm>
            <a:off x="1944097" y="361127"/>
            <a:ext cx="830380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/>
              </a:rPr>
              <a:t>Nagios </a:t>
            </a:r>
            <a:r>
              <a:rPr lang="en-US" sz="2000" b="0">
                <a:latin typeface="Roboto" panose="02000000000000000000" pitchFamily="2" charset="0"/>
                <a:ea typeface="Roboto" panose="02000000000000000000" pitchFamily="2" charset="0"/>
                <a:cs typeface="Segoe UI"/>
              </a:rPr>
              <a:t>World Conference 2026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8E193362-C2FA-BB26-3701-1C85EE47DC02}"/>
              </a:ext>
            </a:extLst>
          </p:cNvPr>
          <p:cNvSpPr/>
          <p:nvPr userDrawn="1"/>
        </p:nvSpPr>
        <p:spPr>
          <a:xfrm>
            <a:off x="-30480" y="1841863"/>
            <a:ext cx="12252960" cy="3073034"/>
          </a:xfrm>
          <a:prstGeom prst="rect">
            <a:avLst/>
          </a:prstGeom>
          <a:solidFill>
            <a:srgbClr val="102449">
              <a:alpha val="74677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A4C399-726A-BE67-9E2B-BC3B6DB82F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4550" y="1907177"/>
            <a:ext cx="10502900" cy="2968532"/>
          </a:xfrm>
        </p:spPr>
        <p:txBody>
          <a:bodyPr anchor="ctr">
            <a:normAutofit/>
          </a:bodyPr>
          <a:lstStyle>
            <a:lvl1pPr algn="ctr" fontAlgn="b">
              <a:defRPr sz="6000" b="1"/>
            </a:lvl1pPr>
          </a:lstStyle>
          <a:p>
            <a:pPr lvl="0"/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328493650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9303033-66E4-3025-2005-937A944FD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8F1CC30-3347-FD39-3F04-B55870312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3397400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Globe)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9303033-66E4-3025-2005-937A944FD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8F1CC30-3347-FD39-3F04-B55870312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7563028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gradFill>
          <a:gsLst>
            <a:gs pos="0">
              <a:schemeClr val="bg2"/>
            </a:gs>
            <a:gs pos="36000">
              <a:schemeClr val="accent3"/>
            </a:gs>
            <a:gs pos="100000">
              <a:srgbClr val="102449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map of the world&#10;&#10;AI-generated content may be incorrect.">
            <a:extLst>
              <a:ext uri="{FF2B5EF4-FFF2-40B4-BE49-F238E27FC236}">
                <a16:creationId xmlns="" xmlns:a16="http://schemas.microsoft.com/office/drawing/2014/main" id="{D25F3359-14C5-6641-D633-3F725CA547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" r="-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2446839B-69C5-3188-7514-77DD611EA1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4551" y="5735636"/>
            <a:ext cx="10502899" cy="354013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Optional Subheading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EF332036-4C52-33A5-8962-CDC62C934C0F}"/>
              </a:ext>
            </a:extLst>
          </p:cNvPr>
          <p:cNvSpPr/>
          <p:nvPr userDrawn="1"/>
        </p:nvSpPr>
        <p:spPr>
          <a:xfrm>
            <a:off x="-30480" y="1841863"/>
            <a:ext cx="12252960" cy="3073034"/>
          </a:xfrm>
          <a:prstGeom prst="rect">
            <a:avLst/>
          </a:prstGeom>
          <a:solidFill>
            <a:srgbClr val="102449">
              <a:alpha val="74677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BBA6A297-AEE6-B009-D43F-D60046973C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1248" y="1911096"/>
            <a:ext cx="10502900" cy="2971800"/>
          </a:xfrm>
        </p:spPr>
        <p:txBody>
          <a:bodyPr anchor="ctr">
            <a:normAutofit/>
          </a:bodyPr>
          <a:lstStyle>
            <a:lvl1pPr algn="ctr" fontAlgn="b">
              <a:defRPr sz="6000" b="1"/>
            </a:lvl1pPr>
          </a:lstStyle>
          <a:p>
            <a:pPr lvl="0"/>
            <a:r>
              <a:rPr lang="en-US"/>
              <a:t>Section Heading</a:t>
            </a:r>
          </a:p>
        </p:txBody>
      </p:sp>
    </p:spTree>
    <p:extLst>
      <p:ext uri="{BB962C8B-B14F-4D97-AF65-F5344CB8AC3E}">
        <p14:creationId xmlns:p14="http://schemas.microsoft.com/office/powerpoint/2010/main" val="1056228782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EF1A91-A7E8-91A5-8402-33BE2C9D5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3B34323-8DCE-92E6-B2F7-064C2A493D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2081613-9D7D-A5D5-9525-79B90694E9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888637C-A851-65F2-A327-8535A2866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571083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(Globe)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EF1A91-A7E8-91A5-8402-33BE2C9D5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3B34323-8DCE-92E6-B2F7-064C2A493D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2081613-9D7D-A5D5-9525-79B90694E9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888637C-A851-65F2-A327-8535A2866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739655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5D2F54-7191-C6FF-259D-C582590F7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099B153-38D3-8D6D-E662-1ED9342B7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6688E92-4F51-AD17-D239-FB1BB48B08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84C90CA-18D1-6207-0878-BAE0692A79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555C7FC-2D70-43BB-E544-7CD6DA0462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9F25B70-3AED-A578-A8A0-A4798F10B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61153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(Globe)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5D2F54-7191-C6FF-259D-C582590F7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099B153-38D3-8D6D-E662-1ED9342B7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6688E92-4F51-AD17-D239-FB1BB48B08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84C90CA-18D1-6207-0878-BAE0692A79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555C7FC-2D70-43BB-E544-7CD6DA0462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9F25B70-3AED-A578-A8A0-A4798F10B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0256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0B37FF-A695-14C4-6F6F-34C093A4D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339428A-6C8E-CB78-0C96-B14DD736B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985E14-921E-4440-9D92-A808F9B9B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478716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(Globe)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0B37FF-A695-14C4-6F6F-34C093A4D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339428A-6C8E-CB78-0C96-B14DD736B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985E14-921E-4440-9D92-A808F9B9B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375971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93445CD-A891-B2CA-5609-2EBB37280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985E14-921E-4440-9D92-A808F9B9B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740133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Globe)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93445CD-A891-B2CA-5609-2EBB37280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985E14-921E-4440-9D92-A808F9B9B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004264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FCA03C-8B70-51FB-6CEB-996773853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47CA48B-F92E-B784-DF48-E0D64E5F7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026B713-6A13-042C-1A68-C83194C54A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D5E7B90-1EF7-4EA6-57D3-790DD6892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167718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(Globe)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FCA03C-8B70-51FB-6CEB-996773853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47CA48B-F92E-B784-DF48-E0D64E5F7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026B713-6A13-042C-1A68-C83194C54A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D5E7B90-1EF7-4EA6-57D3-790DD6892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803274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4903E2-403D-29C1-B975-47221DE6B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8CF07BA9-C78B-4AAB-60A4-05E7839196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606DA7F-E343-65B9-6979-77B770E09A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15AED6D-B987-8B48-9CFE-856448AB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690875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(Globe)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4903E2-403D-29C1-B975-47221DE6B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8CF07BA9-C78B-4AAB-60A4-05E7839196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606DA7F-E343-65B9-6979-77B770E09A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15AED6D-B987-8B48-9CFE-856448AB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830430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E0BC0E-B243-05A5-619A-B185D70D8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20F94D8-707A-6341-EF8C-C13F0BBF23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05AE103-7034-B171-1645-D6DB06B7E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985E14-921E-4440-9D92-A808F9B9B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14377"/>
      </p:ext>
    </p:extLst>
  </p:cSld>
  <p:clrMapOvr>
    <a:masterClrMapping/>
  </p:clrMapOvr>
  <p:transition spd="slow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E0BC0E-B243-05A5-619A-B185D70D8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20F94D8-707A-6341-EF8C-C13F0BBF23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05AE103-7034-B171-1645-D6DB06B7E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985E14-921E-4440-9D92-A808F9B9B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087678"/>
      </p:ext>
    </p:extLst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6CED04A5-1243-B9D8-218B-E7D2934184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D9C9098-D016-4811-901D-87EB676907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F6C6FCC-EC63-6684-82FB-5536D8E82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985E14-921E-4440-9D92-A808F9B9B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79435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/>
            </a:gs>
            <a:gs pos="36000">
              <a:schemeClr val="accent3"/>
            </a:gs>
            <a:gs pos="100000">
              <a:srgbClr val="102449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91BB8A68-EF1F-9EB7-1B77-541CC44E6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A63261E-0141-896A-8CF8-AEADB9D5E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54B97A1-327B-E7FF-2902-C5626121F0F1}"/>
              </a:ext>
            </a:extLst>
          </p:cNvPr>
          <p:cNvSpPr txBox="1"/>
          <p:nvPr userDrawn="1"/>
        </p:nvSpPr>
        <p:spPr>
          <a:xfrm>
            <a:off x="838200" y="6379353"/>
            <a:ext cx="105156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/>
              </a:rPr>
              <a:t>Nagios </a:t>
            </a:r>
            <a:r>
              <a:rPr lang="en-US" sz="1600" b="0">
                <a:latin typeface="Roboto" panose="02000000000000000000" pitchFamily="2" charset="0"/>
                <a:ea typeface="Roboto" panose="02000000000000000000" pitchFamily="2" charset="0"/>
                <a:cs typeface="Segoe UI"/>
              </a:rPr>
              <a:t>World Conference 2026</a:t>
            </a:r>
          </a:p>
        </p:txBody>
      </p:sp>
    </p:spTree>
    <p:extLst>
      <p:ext uri="{BB962C8B-B14F-4D97-AF65-F5344CB8AC3E}">
        <p14:creationId xmlns:p14="http://schemas.microsoft.com/office/powerpoint/2010/main" val="20115954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20" r:id="rId3"/>
    <p:sldLayoutId id="2147483911" r:id="rId4"/>
    <p:sldLayoutId id="2147483912" r:id="rId5"/>
    <p:sldLayoutId id="2147483921" r:id="rId6"/>
    <p:sldLayoutId id="2147483913" r:id="rId7"/>
    <p:sldLayoutId id="2147483922" r:id="rId8"/>
    <p:sldLayoutId id="2147483914" r:id="rId9"/>
    <p:sldLayoutId id="2147483923" r:id="rId10"/>
    <p:sldLayoutId id="2147483915" r:id="rId11"/>
    <p:sldLayoutId id="2147483924" r:id="rId12"/>
    <p:sldLayoutId id="2147483916" r:id="rId13"/>
    <p:sldLayoutId id="2147483925" r:id="rId14"/>
    <p:sldLayoutId id="2147483917" r:id="rId15"/>
    <p:sldLayoutId id="2147483926" r:id="rId16"/>
    <p:sldLayoutId id="2147483918" r:id="rId17"/>
    <p:sldLayoutId id="2147483927" r:id="rId18"/>
    <p:sldLayoutId id="2147483919" r:id="rId19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="" xmlns:a16="http://schemas.microsoft.com/office/drawing/2014/main" id="{F4CBAE13-F068-4D5F-EB22-AAFBC32618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4551" y="5735636"/>
            <a:ext cx="10502899" cy="35401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Eric </a:t>
            </a:r>
            <a:r>
              <a:rPr lang="en-US" dirty="0" err="1" smtClean="0"/>
              <a:t>Loyd</a:t>
            </a:r>
            <a:r>
              <a:rPr lang="en-US" dirty="0" smtClean="0"/>
              <a:t> | </a:t>
            </a:r>
            <a:r>
              <a:rPr lang="en-US" dirty="0" err="1" smtClean="0"/>
              <a:t>EverWatch</a:t>
            </a:r>
            <a:r>
              <a:rPr lang="en-US" dirty="0" smtClean="0"/>
              <a:t> Global | https://everwatch.global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8B3A1526-D4F8-2E6D-729E-DFB5F9467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4550" y="1907177"/>
            <a:ext cx="10502900" cy="2968532"/>
          </a:xfrm>
        </p:spPr>
        <p:txBody>
          <a:bodyPr>
            <a:normAutofit fontScale="90000"/>
          </a:bodyPr>
          <a:lstStyle/>
          <a:p>
            <a:r>
              <a:rPr lang="en-US" dirty="0"/>
              <a:t>Summoning the Single Pane: A Live Nagios Fusion </a:t>
            </a:r>
            <a:r>
              <a:rPr lang="en-US" dirty="0" smtClean="0"/>
              <a:t>Ritual</a:t>
            </a:r>
            <a:br>
              <a:rPr lang="en-US" dirty="0" smtClean="0"/>
            </a:br>
            <a:r>
              <a:rPr lang="en-US" dirty="0" smtClean="0"/>
              <a:t>(with </a:t>
            </a:r>
            <a:r>
              <a:rPr lang="en-US" dirty="0"/>
              <a:t>giveaways!)</a:t>
            </a:r>
          </a:p>
        </p:txBody>
      </p:sp>
    </p:spTree>
    <p:extLst>
      <p:ext uri="{BB962C8B-B14F-4D97-AF65-F5344CB8AC3E}">
        <p14:creationId xmlns:p14="http://schemas.microsoft.com/office/powerpoint/2010/main" val="106046775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Eric’s Nagios Hair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664" y="1809707"/>
            <a:ext cx="6846528" cy="45614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707" y="1808402"/>
            <a:ext cx="6850443" cy="45641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078" y="1807706"/>
            <a:ext cx="6839701" cy="4565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615" y="1743471"/>
            <a:ext cx="6258626" cy="46939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553" y="1657836"/>
            <a:ext cx="7288751" cy="48652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645" y="1322914"/>
            <a:ext cx="3686566" cy="553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5310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Lots of new </a:t>
            </a:r>
            <a:r>
              <a:rPr lang="en-US" dirty="0" smtClean="0"/>
              <a:t>stuff </a:t>
            </a:r>
            <a:r>
              <a:rPr lang="en-US" dirty="0" smtClean="0"/>
              <a:t>added </a:t>
            </a:r>
            <a:r>
              <a:rPr lang="en-US" dirty="0" smtClean="0"/>
              <a:t>in 2026!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Nagios Fusion and how it works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3070" y="2105561"/>
            <a:ext cx="12005861" cy="2646878"/>
          </a:xfrm>
          <a:prstGeom prst="rect">
            <a:avLst/>
          </a:prstGeom>
          <a:solidFill>
            <a:srgbClr val="FF0000"/>
          </a:solidFill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  <a:scene3d>
            <a:camera prst="isometricOffAxis1Righ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OBSOLETE</a:t>
            </a:r>
            <a:endParaRPr lang="en-US" sz="16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068425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ropbox\EverWatch.global\Presentations and Talks\Nagios 2026\Fusion\Screenshot 2026-08-26 at 08-53-09 Home · Nagios Fus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57548" cy="605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50643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ropbox\EverWatch.global\Presentations and Talks\Nagios 2026\Fusion\Screenshot 2026-08-26 at 08-53-18 Administration · Nagios Fus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57549" cy="605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2648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Dropbox\EverWatch.global\Presentations and Talks\Nagios 2026\Fusion\Screenshot 2026-08-26 at 08-55-02 Home · Nagios Fus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3484" cy="607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2532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handful of </a:t>
            </a:r>
            <a:r>
              <a:rPr lang="en-US" dirty="0" err="1" smtClean="0"/>
              <a:t>rPi</a:t>
            </a:r>
            <a:r>
              <a:rPr lang="en-US" dirty="0" smtClean="0"/>
              <a:t> Zeros will be used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Let’s Fuse Some Shit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65684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ropbox\EverWatch.global\Presentations and Talks\Nagios 2026\Fusion\Screenshot 2026-08-26 at 08-53-25 Administration · Nagios Fus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88172" cy="606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52533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ropbox\EverWatch.global\Presentations and Talks\Nagios 2026\Fusion\Screenshot 2026-08-26 at 08-52-23 Administration · Nagios X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88171" cy="606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65007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Dropbox\EverWatch.global\Presentations and Talks\Nagios 2026\Fusion\Screenshot 2026-08-26 at 08-52-30 Administration · Nagios X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3412" cy="606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99405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Dropbox\EverWatch.global\Presentations and Talks\Nagios 2026\Fusion\Screenshot 2026-08-26 at 08-54-19 Administration · Nagios Fus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172" cy="606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41856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dirty="0" smtClean="0"/>
              <a:t>ow </a:t>
            </a:r>
            <a:r>
              <a:rPr lang="en-US" dirty="0" smtClean="0"/>
              <a:t>to fuse Core and XI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Technical Magic</a:t>
            </a:r>
            <a:br>
              <a:rPr lang="en-US" dirty="0" smtClean="0"/>
            </a:br>
            <a:r>
              <a:rPr lang="en-US" dirty="0" smtClean="0"/>
              <a:t>Happens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98226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Dropbox\EverWatch.global\Presentations and Talks\Nagios 2026\Fusion\Screenshot 2026-08-26 at 08-54-29 Administration · Nagios Fus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88173" cy="606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5790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Dropbox\EverWatch.global\Presentations and Talks\Nagios 2026\Fusion\Screenshot 2026-08-26 at 08-54-43 Home · Nagios Fus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173" cy="606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91132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Spoiler Alert: It’s Dashboards.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More Fun Stuff</a:t>
            </a:r>
            <a:br>
              <a:rPr lang="en-US" dirty="0" smtClean="0"/>
            </a:br>
            <a:r>
              <a:rPr lang="en-US" dirty="0" smtClean="0"/>
              <a:t>with Fusion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6126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Give away </a:t>
            </a:r>
            <a:r>
              <a:rPr lang="en-US" dirty="0" smtClean="0"/>
              <a:t>some stuff </a:t>
            </a:r>
            <a:r>
              <a:rPr lang="en-US" dirty="0" smtClean="0"/>
              <a:t>in a fair and orderly fashion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Giveaways!</a:t>
            </a:r>
            <a:br>
              <a:rPr lang="en-US" dirty="0" smtClean="0"/>
            </a:br>
            <a:r>
              <a:rPr lang="en-US" sz="3600" dirty="0" smtClean="0"/>
              <a:t>https://everwatch.global/go/discord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73370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NWC_PPT_Colors">
      <a:dk1>
        <a:srgbClr val="121212"/>
      </a:dk1>
      <a:lt1>
        <a:srgbClr val="FFFFFF"/>
      </a:lt1>
      <a:dk2>
        <a:srgbClr val="010B1D"/>
      </a:dk2>
      <a:lt2>
        <a:srgbClr val="DBE7FE"/>
      </a:lt2>
      <a:accent1>
        <a:srgbClr val="4D89F9"/>
      </a:accent1>
      <a:accent2>
        <a:srgbClr val="60D2D2"/>
      </a:accent2>
      <a:accent3>
        <a:srgbClr val="091833"/>
      </a:accent3>
      <a:accent4>
        <a:srgbClr val="102449"/>
      </a:accent4>
      <a:accent5>
        <a:srgbClr val="DBE7FE"/>
      </a:accent5>
      <a:accent6>
        <a:srgbClr val="94B8FB"/>
      </a:accent6>
      <a:hlink>
        <a:srgbClr val="CADCFD"/>
      </a:hlink>
      <a:folHlink>
        <a:srgbClr val="CADCF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NWC2026_PresentationTemplate" id="{3D1F1F97-0396-F746-B37E-B9176279C41B}" vid="{CDFC83FE-3DA2-6C4E-87EC-1CC69CF270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NWC2026_PresentationTemplate</Template>
  <TotalTime>49</TotalTime>
  <Words>80</Words>
  <Application>Microsoft Office PowerPoint</Application>
  <PresentationFormat>Custom</PresentationFormat>
  <Paragraphs>14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Summoning the Single Pane: A Live Nagios Fusion Ritual (with giveaways!)</vt:lpstr>
      <vt:lpstr>Eric’s Nagios Hair</vt:lpstr>
      <vt:lpstr>Introduction to Nagios Fusion and how it works</vt:lpstr>
      <vt:lpstr>PowerPoint Presentation</vt:lpstr>
      <vt:lpstr>PowerPoint Presentation</vt:lpstr>
      <vt:lpstr>PowerPoint Presentation</vt:lpstr>
      <vt:lpstr>Let’s Fuse Some Shit</vt:lpstr>
      <vt:lpstr>PowerPoint Presentation</vt:lpstr>
      <vt:lpstr>PowerPoint Presentation</vt:lpstr>
      <vt:lpstr>PowerPoint Presentation</vt:lpstr>
      <vt:lpstr>PowerPoint Presentation</vt:lpstr>
      <vt:lpstr>Technical Magic Happens Here</vt:lpstr>
      <vt:lpstr>PowerPoint Presentation</vt:lpstr>
      <vt:lpstr>PowerPoint Presentation</vt:lpstr>
      <vt:lpstr>More Fun Stuff with Fusion</vt:lpstr>
      <vt:lpstr>Giveaways! https://everwatch.global/go/discord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Adamson</dc:creator>
  <cp:lastModifiedBy>Eric</cp:lastModifiedBy>
  <cp:revision>11</cp:revision>
  <dcterms:created xsi:type="dcterms:W3CDTF">2026-01-22T16:38:07Z</dcterms:created>
  <dcterms:modified xsi:type="dcterms:W3CDTF">2026-09-17T12:31:03Z</dcterms:modified>
</cp:coreProperties>
</file>